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notesMasterIdLst>
    <p:notesMasterId r:id="rId7"/>
  </p:notesMasterIdLst>
  <p:sldIdLst>
    <p:sldId id="306" r:id="rId5"/>
    <p:sldId id="305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E865DE-00CD-E5A8-2439-987122407CE3}" name="Kaz Philip" initials="KP" userId="S::kaz.philip@wellsouth.org.nz::2c17a245-d448-4eb0-a517-89b7a5c02be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zmin Clapham" userId="a86d376f-8755-40d4-b473-92641e829bd2" providerId="ADAL" clId="{B806D4C8-72F0-494D-B808-ACB58E68F520}"/>
    <pc:docChg chg="undo custSel addSld modSld sldOrd">
      <pc:chgData name="Jazmin Clapham" userId="a86d376f-8755-40d4-b473-92641e829bd2" providerId="ADAL" clId="{B806D4C8-72F0-494D-B808-ACB58E68F520}" dt="2025-05-12T21:01:25.090" v="14" actId="1076"/>
      <pc:docMkLst>
        <pc:docMk/>
      </pc:docMkLst>
      <pc:sldChg chg="delSp modSp mod ord">
        <pc:chgData name="Jazmin Clapham" userId="a86d376f-8755-40d4-b473-92641e829bd2" providerId="ADAL" clId="{B806D4C8-72F0-494D-B808-ACB58E68F520}" dt="2025-05-12T21:01:25.090" v="14" actId="1076"/>
        <pc:sldMkLst>
          <pc:docMk/>
          <pc:sldMk cId="2430561733" sldId="305"/>
        </pc:sldMkLst>
        <pc:picChg chg="mod modCrop">
          <ac:chgData name="Jazmin Clapham" userId="a86d376f-8755-40d4-b473-92641e829bd2" providerId="ADAL" clId="{B806D4C8-72F0-494D-B808-ACB58E68F520}" dt="2025-05-12T21:01:25.090" v="14" actId="1076"/>
          <ac:picMkLst>
            <pc:docMk/>
            <pc:sldMk cId="2430561733" sldId="305"/>
            <ac:picMk id="5" creationId="{4298A438-C8E4-E171-A95C-B06FA9AE065C}"/>
          </ac:picMkLst>
        </pc:picChg>
        <pc:picChg chg="del">
          <ac:chgData name="Jazmin Clapham" userId="a86d376f-8755-40d4-b473-92641e829bd2" providerId="ADAL" clId="{B806D4C8-72F0-494D-B808-ACB58E68F520}" dt="2025-05-12T21:00:05.251" v="0" actId="478"/>
          <ac:picMkLst>
            <pc:docMk/>
            <pc:sldMk cId="2430561733" sldId="305"/>
            <ac:picMk id="7" creationId="{A9E9F492-9DE5-4E35-432C-16A603D37AF2}"/>
          </ac:picMkLst>
        </pc:picChg>
      </pc:sldChg>
      <pc:sldChg chg="modSp add mod">
        <pc:chgData name="Jazmin Clapham" userId="a86d376f-8755-40d4-b473-92641e829bd2" providerId="ADAL" clId="{B806D4C8-72F0-494D-B808-ACB58E68F520}" dt="2025-05-12T21:00:53.027" v="8" actId="732"/>
        <pc:sldMkLst>
          <pc:docMk/>
          <pc:sldMk cId="22061328" sldId="306"/>
        </pc:sldMkLst>
        <pc:picChg chg="mod modCrop">
          <ac:chgData name="Jazmin Clapham" userId="a86d376f-8755-40d4-b473-92641e829bd2" providerId="ADAL" clId="{B806D4C8-72F0-494D-B808-ACB58E68F520}" dt="2025-05-12T21:00:53.027" v="8" actId="732"/>
          <ac:picMkLst>
            <pc:docMk/>
            <pc:sldMk cId="22061328" sldId="306"/>
            <ac:picMk id="5" creationId="{1AC13E35-8E43-1F4E-4A1F-95631B865E8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59471-A66D-4AE1-AC15-973E8E3B72B2}" type="datetimeFigureOut">
              <a:rPr lang="en-NZ" smtClean="0"/>
              <a:t>13/05/2025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15C74-D902-4BD1-9292-436960EC3B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93223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>
            <a:lvl1pPr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2528717" y="274641"/>
            <a:ext cx="130195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Font – Calibri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0" u="none" strike="noStrike" kern="1200" cap="none" spc="0" normalizeH="0" baseline="0" noProof="0">
                <a:ln>
                  <a:noFill/>
                </a:ln>
                <a:solidFill>
                  <a:srgbClr val="96C75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Title – always Green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0" u="none" strike="noStrike" kern="1200" cap="none" spc="0" normalizeH="0" baseline="0" noProof="0">
                <a:ln>
                  <a:noFill/>
                </a:ln>
                <a:solidFill>
                  <a:srgbClr val="6364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Sub-titles – always Grey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Body - Black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3C7E86-7FAD-DA6A-9105-34762FB2ED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45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F38E51-8937-7936-56DC-BC65567B0C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90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00DE2D-EDCB-5DAF-B7F8-CA06F25BFF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90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956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F74852-1271-8ADC-D5F3-A126B20FCD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88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0CD7D4-E971-45AA-5739-05A37E174A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84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F98E226-35B3-E481-EA7E-E0303627BF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546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38AD91-AEE1-91A9-9A66-6E86C5F03A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31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375AE6-B2E1-72C4-9016-5A7A871063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83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D472A8-BCC4-E04A-C2DF-FBDA5BD53D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0063" y="68694"/>
            <a:ext cx="2957367" cy="97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46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E012CD7-1193-49DB-A63C-4C1277BB9775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13/05/2025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3FCDE351-F476-4AB9-8B38-5FCFDDFF5B7E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62865E1-54FB-42B1-AC6C-09CF5AE81C8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57507397"/>
              </p:ext>
            </p:extLst>
          </p:nvPr>
        </p:nvGraphicFramePr>
        <p:xfrm>
          <a:off x="-9600" y="6400800"/>
          <a:ext cx="122112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NZ" sz="1200"/>
                        <a:t>He mana tō te whānau</a:t>
                      </a:r>
                    </a:p>
                    <a:p>
                      <a:pPr algn="ctr"/>
                      <a:r>
                        <a:rPr lang="en-NZ" sz="1200"/>
                        <a:t>Whānau Centred </a:t>
                      </a:r>
                      <a:r>
                        <a:rPr lang="en-NZ" sz="120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NZ" sz="1200">
                        <a:solidFill>
                          <a:srgbClr val="55B6C9"/>
                        </a:solidFill>
                      </a:endParaRPr>
                    </a:p>
                  </a:txBody>
                  <a:tcPr marL="121920" marR="1219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B6C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200"/>
                        <a:t>Tōkeke</a:t>
                      </a:r>
                    </a:p>
                    <a:p>
                      <a:pPr algn="ctr"/>
                      <a:r>
                        <a:rPr lang="en-NZ" sz="1200"/>
                        <a:t>Equitable </a:t>
                      </a:r>
                    </a:p>
                  </a:txBody>
                  <a:tcPr marL="121920" marR="1219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6C75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200"/>
                        <a:t>Manawa whakaute</a:t>
                      </a:r>
                    </a:p>
                    <a:p>
                      <a:pPr algn="ctr"/>
                      <a:r>
                        <a:rPr lang="en-NZ" sz="1200"/>
                        <a:t>Respectful </a:t>
                      </a:r>
                    </a:p>
                  </a:txBody>
                  <a:tcPr marL="121920" marR="1219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8E4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200"/>
                        <a:t>Pono</a:t>
                      </a:r>
                    </a:p>
                    <a:p>
                      <a:pPr algn="ctr"/>
                      <a:r>
                        <a:rPr lang="en-NZ" sz="1200"/>
                        <a:t>Transparent</a:t>
                      </a:r>
                    </a:p>
                  </a:txBody>
                  <a:tcPr marL="121920" marR="1219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4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5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rgbClr val="636466"/>
          </a:solidFill>
          <a:latin typeface="+mn-lt"/>
          <a:ea typeface="+mn-ea"/>
          <a:cs typeface="+mn-cs"/>
        </a:defRPr>
      </a:lvl1pPr>
      <a:lvl2pPr marL="417910" indent="-160735" algn="l" defTabSz="51435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6B74B-458E-D483-A454-5C862F6CD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AC13E35-8E43-1F4E-4A1F-95631B865E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6062"/>
          <a:stretch/>
        </p:blipFill>
        <p:spPr>
          <a:xfrm>
            <a:off x="2082298" y="73993"/>
            <a:ext cx="8297078" cy="629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298A438-C8E4-E171-A95C-B06FA9AE06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3626"/>
          <a:stretch/>
        </p:blipFill>
        <p:spPr>
          <a:xfrm>
            <a:off x="1358020" y="217283"/>
            <a:ext cx="9256747" cy="604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561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E60D57F-F7E8-4842-81DF-C24F26DAA169}" vid="{B128BBFC-AE4F-44AF-805B-BA41EC0005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ae5c65-8816-461d-8ac2-ea6910ccd7dd">
      <Terms xmlns="http://schemas.microsoft.com/office/infopath/2007/PartnerControls"/>
    </lcf76f155ced4ddcb4097134ff3c332f>
    <TaxCatchAll xmlns="83d7c116-81b2-410c-9e36-b47d864d1c31" xsi:nil="true"/>
    <Images xmlns="b2ae5c65-8816-461d-8ac2-ea6910ccd7d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A59FF30510EE4AB50EBACB950358BA" ma:contentTypeVersion="16" ma:contentTypeDescription="Create a new document." ma:contentTypeScope="" ma:versionID="0157ae357d177c7e36e4dae5c731c0e3">
  <xsd:schema xmlns:xsd="http://www.w3.org/2001/XMLSchema" xmlns:xs="http://www.w3.org/2001/XMLSchema" xmlns:p="http://schemas.microsoft.com/office/2006/metadata/properties" xmlns:ns2="b2ae5c65-8816-461d-8ac2-ea6910ccd7dd" xmlns:ns3="83d7c116-81b2-410c-9e36-b47d864d1c31" targetNamespace="http://schemas.microsoft.com/office/2006/metadata/properties" ma:root="true" ma:fieldsID="b865aa4cc5082433fde424ef83b03ed3" ns2:_="" ns3:_="">
    <xsd:import namespace="b2ae5c65-8816-461d-8ac2-ea6910ccd7dd"/>
    <xsd:import namespace="83d7c116-81b2-410c-9e36-b47d864d1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Imag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e5c65-8816-461d-8ac2-ea6910ccd7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ddb422ed-5379-468d-85fb-be0261ccf9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s" ma:index="23" nillable="true" ma:displayName="Images" ma:format="Thumbnail" ma:internalName="Images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7c116-81b2-410c-9e36-b47d864d1c3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329f3d7-f7f7-48c4-ae66-4cab7b2bc5ad}" ma:internalName="TaxCatchAll" ma:showField="CatchAllData" ma:web="83d7c116-81b2-410c-9e36-b47d864d1c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E1F20D-DDD0-4E87-BB3C-DCC080B01CC3}">
  <ds:schemaRefs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31be5fc0-9d3a-4797-bb32-150d95e9eb9d"/>
    <ds:schemaRef ds:uri="http://www.w3.org/XML/1998/namespace"/>
    <ds:schemaRef ds:uri="b3c44c7c-ffe7-49b7-9634-46e43fc51ece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0C53E44-BA9B-4746-BB86-10EFA05686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1D9AE0-C6CF-4E4E-A0CE-75A7E45BC5E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Forde</dc:creator>
  <cp:lastModifiedBy>Jazmin Clapham</cp:lastModifiedBy>
  <cp:revision>3</cp:revision>
  <cp:lastPrinted>2018-04-03T21:07:28Z</cp:lastPrinted>
  <dcterms:created xsi:type="dcterms:W3CDTF">2017-09-20T04:08:38Z</dcterms:created>
  <dcterms:modified xsi:type="dcterms:W3CDTF">2025-05-12T21:01:26Z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0x010100A1A59FF30510EE4AB50EBACB950358BA</vt:lpwstr>
  </property>
  <property fmtid="{D5CDD505-2E9C-101B-9397-08002B2CF9AE}" pid="3" name="MediaServiceImageTags">
    <vt:lpwstr/>
  </property>
</Properties>
</file>