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D4266-5F99-4312-E2C7-E713C1571E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832FE3-273B-8802-FAE3-29A51B2DC7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45895-D8D0-2661-5D92-E29737256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A6BB2-7A41-46DE-BD0B-EEAED3EA8D7F}" type="datetimeFigureOut">
              <a:rPr lang="en-NZ" smtClean="0"/>
              <a:t>7/05/2025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6FD6F-BF36-4B65-77BC-05AF9858F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6D50C-DA91-43F7-0F0E-11C67335A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0A737-E67C-487C-AF29-69A385C05FF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37221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D6012-5EC3-AD2F-882E-60760ADCF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4BFAD7-E9FA-D552-700D-27C3B333DD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04E451-C931-592B-D9B3-AEE6EDF57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A6BB2-7A41-46DE-BD0B-EEAED3EA8D7F}" type="datetimeFigureOut">
              <a:rPr lang="en-NZ" smtClean="0"/>
              <a:t>7/05/2025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2E412-2926-E6B4-00B7-7297D132E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94DCC9-F22D-DBCB-CF40-F42CD28EA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0A737-E67C-487C-AF29-69A385C05FF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50551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D9546F-9ABB-287F-649D-70C9329EC6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42EB24-59AB-40D5-5442-7C1322DF26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913A96-F071-64E0-1DE2-56C02004A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A6BB2-7A41-46DE-BD0B-EEAED3EA8D7F}" type="datetimeFigureOut">
              <a:rPr lang="en-NZ" smtClean="0"/>
              <a:t>7/05/2025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4521D-B394-8AF9-B99F-0D20E93A8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230105-8C5C-2A63-6EDA-FB8DE657F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0A737-E67C-487C-AF29-69A385C05FF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77831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1C2CC-751D-2ACB-CA6F-444C719D4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E65E4-9B77-9F63-DBFB-AB027C7922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03F911-2B8A-3BEB-97DA-F7D73DE95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A6BB2-7A41-46DE-BD0B-EEAED3EA8D7F}" type="datetimeFigureOut">
              <a:rPr lang="en-NZ" smtClean="0"/>
              <a:t>7/05/2025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C11641-84D4-6543-FA27-008FE3FDE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B7D2A4-DE1D-76C5-7548-EDAE7467F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0A737-E67C-487C-AF29-69A385C05FF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82386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EE5D1-467F-D435-D27A-651EB09B4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3F137D-9FF0-3504-99A2-D82CA8B189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7593E5-FD5A-D163-A11C-24E2CBDCC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A6BB2-7A41-46DE-BD0B-EEAED3EA8D7F}" type="datetimeFigureOut">
              <a:rPr lang="en-NZ" smtClean="0"/>
              <a:t>7/05/2025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1C5409-3B76-4C51-F231-BC1064C9E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1E37F-1BDC-D048-C266-8B1FA87A4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0A737-E67C-487C-AF29-69A385C05FF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94125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29288-D2A4-B438-CCAB-238AFFBF8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6971F8-EBF4-1801-1AEB-0A143ABFBB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62BEF0-9ECA-8DBE-4359-D75F860F8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916CDE-2103-9676-38C0-08613F0AD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A6BB2-7A41-46DE-BD0B-EEAED3EA8D7F}" type="datetimeFigureOut">
              <a:rPr lang="en-NZ" smtClean="0"/>
              <a:t>7/05/2025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641693-C1BE-8170-FE32-038D35532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92D00-89C4-8231-05A1-033F88877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0A737-E67C-487C-AF29-69A385C05FF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38989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239B8-53BC-68D3-B183-405FD2891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8F2E41-08F0-BB56-67A8-6A86AAA51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162A27-9529-993F-70D4-BFE53C38B8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9FB3B4-D09B-2131-E3EE-2C72548E64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D64009-EC72-8721-32D9-5FE835422B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633F49-05DA-67ED-B67D-0434C02E1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A6BB2-7A41-46DE-BD0B-EEAED3EA8D7F}" type="datetimeFigureOut">
              <a:rPr lang="en-NZ" smtClean="0"/>
              <a:t>7/05/2025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21C74B-3A47-B826-7A51-F5D4FCA07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9B32F2-87AD-6D79-811D-A99A2A0DC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0A737-E67C-487C-AF29-69A385C05FF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88935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700A7-26FA-65C7-4C1B-3BBB29D39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9851D5-0A61-407C-A061-33059C994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A6BB2-7A41-46DE-BD0B-EEAED3EA8D7F}" type="datetimeFigureOut">
              <a:rPr lang="en-NZ" smtClean="0"/>
              <a:t>7/05/2025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2A5270-99BE-23B6-A283-3E15443B1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C31673-904C-5E6A-028A-542C52D6D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0A737-E67C-487C-AF29-69A385C05FF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89673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D0CC64-423F-B287-1318-185447B17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A6BB2-7A41-46DE-BD0B-EEAED3EA8D7F}" type="datetimeFigureOut">
              <a:rPr lang="en-NZ" smtClean="0"/>
              <a:t>7/05/2025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2F8FAC-030C-C384-8F37-C6581FD89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EAAED7-2D40-5BC7-017D-985F0AAE2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0A737-E67C-487C-AF29-69A385C05FF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28807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37AC8-50EA-A8C0-222C-DC548EBB9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474CE-2632-7039-18CF-E3DACE7BA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380DE1-D9E8-833A-1608-ECED646BFB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13CF75-C57E-6E7B-92BD-8BB4E54C2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A6BB2-7A41-46DE-BD0B-EEAED3EA8D7F}" type="datetimeFigureOut">
              <a:rPr lang="en-NZ" smtClean="0"/>
              <a:t>7/05/2025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6A3F1C-5B40-60F0-48BA-FA78ADA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BE0E2D-D9C4-D2D2-0392-4612AE026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0A737-E67C-487C-AF29-69A385C05FF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1366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51402-E573-B5C7-15A8-B64FBBE7B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95F142-3710-80C2-5A87-5342B074A2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128C18-9C7D-64D0-7861-55789AE0FE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01D559-0CB4-C877-C6E7-A621CBDDA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A6BB2-7A41-46DE-BD0B-EEAED3EA8D7F}" type="datetimeFigureOut">
              <a:rPr lang="en-NZ" smtClean="0"/>
              <a:t>7/05/2025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6AC569-9A62-9A99-BE8A-5B57AD914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C8E7B3-860D-1635-5C89-04A49D39F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0A737-E67C-487C-AF29-69A385C05FF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72251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35C16F-B898-AFB5-D35F-72039832A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3B09C6-B18E-EB4A-0B51-0AF83D62C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1E0E5-B40A-6584-A138-54369E60EB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3A6BB2-7A41-46DE-BD0B-EEAED3EA8D7F}" type="datetimeFigureOut">
              <a:rPr lang="en-NZ" smtClean="0"/>
              <a:t>7/05/2025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13926D-9CD1-E7C2-40A4-493F5E4A08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BD6C0-C51B-5736-0CCB-A7EE04A001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70A737-E67C-487C-AF29-69A385C05FF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66132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4597D79-46DA-B6C2-30F6-8352B3A7E2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622" y="565150"/>
            <a:ext cx="8580755" cy="572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070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three different colored vertical banners&#10;&#10;AI-generated content may be incorrect.">
            <a:extLst>
              <a:ext uri="{FF2B5EF4-FFF2-40B4-BE49-F238E27FC236}">
                <a16:creationId xmlns:a16="http://schemas.microsoft.com/office/drawing/2014/main" id="{22B413DE-376B-8E49-375A-78DB5F5A49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475" y="378230"/>
            <a:ext cx="9163050" cy="6479770"/>
          </a:xfrm>
        </p:spPr>
      </p:pic>
    </p:spTree>
    <p:extLst>
      <p:ext uri="{BB962C8B-B14F-4D97-AF65-F5344CB8AC3E}">
        <p14:creationId xmlns:p14="http://schemas.microsoft.com/office/powerpoint/2010/main" val="1091597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A59FF30510EE4AB50EBACB950358BA" ma:contentTypeVersion="16" ma:contentTypeDescription="Create a new document." ma:contentTypeScope="" ma:versionID="0157ae357d177c7e36e4dae5c731c0e3">
  <xsd:schema xmlns:xsd="http://www.w3.org/2001/XMLSchema" xmlns:xs="http://www.w3.org/2001/XMLSchema" xmlns:p="http://schemas.microsoft.com/office/2006/metadata/properties" xmlns:ns2="b2ae5c65-8816-461d-8ac2-ea6910ccd7dd" xmlns:ns3="83d7c116-81b2-410c-9e36-b47d864d1c31" targetNamespace="http://schemas.microsoft.com/office/2006/metadata/properties" ma:root="true" ma:fieldsID="b865aa4cc5082433fde424ef83b03ed3" ns2:_="" ns3:_="">
    <xsd:import namespace="b2ae5c65-8816-461d-8ac2-ea6910ccd7dd"/>
    <xsd:import namespace="83d7c116-81b2-410c-9e36-b47d864d1c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SearchProperties" minOccurs="0"/>
                <xsd:element ref="ns2:Imag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ae5c65-8816-461d-8ac2-ea6910ccd7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ddb422ed-5379-468d-85fb-be0261ccf9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Images" ma:index="23" nillable="true" ma:displayName="Images" ma:format="Thumbnail" ma:internalName="Images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d7c116-81b2-410c-9e36-b47d864d1c31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329f3d7-f7f7-48c4-ae66-4cab7b2bc5ad}" ma:internalName="TaxCatchAll" ma:showField="CatchAllData" ma:web="83d7c116-81b2-410c-9e36-b47d864d1c3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3d7c116-81b2-410c-9e36-b47d864d1c31" xsi:nil="true"/>
    <lcf76f155ced4ddcb4097134ff3c332f xmlns="b2ae5c65-8816-461d-8ac2-ea6910ccd7dd">
      <Terms xmlns="http://schemas.microsoft.com/office/infopath/2007/PartnerControls"/>
    </lcf76f155ced4ddcb4097134ff3c332f>
    <Images xmlns="b2ae5c65-8816-461d-8ac2-ea6910ccd7dd" xsi:nil="true"/>
  </documentManagement>
</p:properties>
</file>

<file path=customXml/itemProps1.xml><?xml version="1.0" encoding="utf-8"?>
<ds:datastoreItem xmlns:ds="http://schemas.openxmlformats.org/officeDocument/2006/customXml" ds:itemID="{62426D87-F737-4D44-9C60-1CE7A9B71FEC}"/>
</file>

<file path=customXml/itemProps2.xml><?xml version="1.0" encoding="utf-8"?>
<ds:datastoreItem xmlns:ds="http://schemas.openxmlformats.org/officeDocument/2006/customXml" ds:itemID="{47D248D4-B43B-4BAA-A0D4-C46E0432FD52}"/>
</file>

<file path=customXml/itemProps3.xml><?xml version="1.0" encoding="utf-8"?>
<ds:datastoreItem xmlns:ds="http://schemas.openxmlformats.org/officeDocument/2006/customXml" ds:itemID="{29622BEE-49E5-41F9-9838-D4FBC676ED78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McCleery</dc:creator>
  <cp:lastModifiedBy>Karen McCleery</cp:lastModifiedBy>
  <cp:revision>1</cp:revision>
  <dcterms:created xsi:type="dcterms:W3CDTF">2025-05-06T19:13:35Z</dcterms:created>
  <dcterms:modified xsi:type="dcterms:W3CDTF">2025-05-06T19:17:38Z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0x010100A1A59FF30510EE4AB50EBACB950358BA</vt:lpwstr>
  </property>
</Properties>
</file>