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2" r:id="rId5"/>
    <p:sldId id="263" r:id="rId6"/>
    <p:sldId id="265" r:id="rId7"/>
    <p:sldId id="268" r:id="rId8"/>
    <p:sldId id="272" r:id="rId9"/>
    <p:sldId id="271" r:id="rId10"/>
    <p:sldId id="27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466"/>
    <a:srgbClr val="96C75A"/>
    <a:srgbClr val="338E49"/>
    <a:srgbClr val="55B6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1EF734-4333-46E8-B609-4BDF51211BB0}" v="2" dt="2025-05-06T20:37:26.9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0799" autoAdjust="0"/>
  </p:normalViewPr>
  <p:slideViewPr>
    <p:cSldViewPr snapToGrid="0">
      <p:cViewPr varScale="1">
        <p:scale>
          <a:sx n="78" d="100"/>
          <a:sy n="78" d="100"/>
        </p:scale>
        <p:origin x="261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1944" y="3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ftekhar Ahmed" userId="31556cbd-0cd8-4c5a-860f-d304858f8778" providerId="ADAL" clId="{0E1EF734-4333-46E8-B609-4BDF51211BB0}"/>
    <pc:docChg chg="undo custSel addSld delSld modSld">
      <pc:chgData name="Iftekhar Ahmed" userId="31556cbd-0cd8-4c5a-860f-d304858f8778" providerId="ADAL" clId="{0E1EF734-4333-46E8-B609-4BDF51211BB0}" dt="2025-05-06T23:08:40.890" v="686" actId="20577"/>
      <pc:docMkLst>
        <pc:docMk/>
      </pc:docMkLst>
      <pc:sldChg chg="modSp mod">
        <pc:chgData name="Iftekhar Ahmed" userId="31556cbd-0cd8-4c5a-860f-d304858f8778" providerId="ADAL" clId="{0E1EF734-4333-46E8-B609-4BDF51211BB0}" dt="2025-05-06T23:08:40.890" v="686" actId="20577"/>
        <pc:sldMkLst>
          <pc:docMk/>
          <pc:sldMk cId="3347083932" sldId="271"/>
        </pc:sldMkLst>
        <pc:spChg chg="mod">
          <ac:chgData name="Iftekhar Ahmed" userId="31556cbd-0cd8-4c5a-860f-d304858f8778" providerId="ADAL" clId="{0E1EF734-4333-46E8-B609-4BDF51211BB0}" dt="2025-05-06T23:08:40.890" v="686" actId="20577"/>
          <ac:spMkLst>
            <pc:docMk/>
            <pc:sldMk cId="3347083932" sldId="271"/>
            <ac:spMk id="3" creationId="{E02A9DF5-5D2E-335E-0170-4ABD24F5F591}"/>
          </ac:spMkLst>
        </pc:spChg>
      </pc:sldChg>
      <pc:sldChg chg="addSp delSp modSp mod">
        <pc:chgData name="Iftekhar Ahmed" userId="31556cbd-0cd8-4c5a-860f-d304858f8778" providerId="ADAL" clId="{0E1EF734-4333-46E8-B609-4BDF51211BB0}" dt="2025-05-06T21:20:26.750" v="680" actId="1035"/>
        <pc:sldMkLst>
          <pc:docMk/>
          <pc:sldMk cId="146996713" sldId="272"/>
        </pc:sldMkLst>
        <pc:spChg chg="add del mod">
          <ac:chgData name="Iftekhar Ahmed" userId="31556cbd-0cd8-4c5a-860f-d304858f8778" providerId="ADAL" clId="{0E1EF734-4333-46E8-B609-4BDF51211BB0}" dt="2025-05-06T20:42:20.099" v="569" actId="1036"/>
          <ac:spMkLst>
            <pc:docMk/>
            <pc:sldMk cId="146996713" sldId="272"/>
            <ac:spMk id="3" creationId="{9C064080-0A52-43B4-C898-A312FF3B390A}"/>
          </ac:spMkLst>
        </pc:spChg>
        <pc:spChg chg="add del mod">
          <ac:chgData name="Iftekhar Ahmed" userId="31556cbd-0cd8-4c5a-860f-d304858f8778" providerId="ADAL" clId="{0E1EF734-4333-46E8-B609-4BDF51211BB0}" dt="2025-05-06T20:33:10.246" v="2" actId="478"/>
          <ac:spMkLst>
            <pc:docMk/>
            <pc:sldMk cId="146996713" sldId="272"/>
            <ac:spMk id="4" creationId="{38BBDD20-C4EE-1587-DFBD-B797A528A809}"/>
          </ac:spMkLst>
        </pc:spChg>
        <pc:spChg chg="add mod">
          <ac:chgData name="Iftekhar Ahmed" userId="31556cbd-0cd8-4c5a-860f-d304858f8778" providerId="ADAL" clId="{0E1EF734-4333-46E8-B609-4BDF51211BB0}" dt="2025-05-06T21:20:26.750" v="680" actId="1035"/>
          <ac:spMkLst>
            <pc:docMk/>
            <pc:sldMk cId="146996713" sldId="272"/>
            <ac:spMk id="6" creationId="{793E8B8E-2BE0-6589-4E87-830221DEF80D}"/>
          </ac:spMkLst>
        </pc:spChg>
        <pc:spChg chg="add del mod">
          <ac:chgData name="Iftekhar Ahmed" userId="31556cbd-0cd8-4c5a-860f-d304858f8778" providerId="ADAL" clId="{0E1EF734-4333-46E8-B609-4BDF51211BB0}" dt="2025-05-06T21:15:24.765" v="615" actId="478"/>
          <ac:spMkLst>
            <pc:docMk/>
            <pc:sldMk cId="146996713" sldId="272"/>
            <ac:spMk id="7" creationId="{1C60B796-8663-7ED9-C1D0-C74EEE94DDF9}"/>
          </ac:spMkLst>
        </pc:spChg>
        <pc:graphicFrameChg chg="add del">
          <ac:chgData name="Iftekhar Ahmed" userId="31556cbd-0cd8-4c5a-860f-d304858f8778" providerId="ADAL" clId="{0E1EF734-4333-46E8-B609-4BDF51211BB0}" dt="2025-05-06T20:33:30.691" v="17" actId="478"/>
          <ac:graphicFrameMkLst>
            <pc:docMk/>
            <pc:sldMk cId="146996713" sldId="272"/>
            <ac:graphicFrameMk id="11" creationId="{6E5CC6A1-6224-BE08-301D-6A56EE38FD8F}"/>
          </ac:graphicFrameMkLst>
        </pc:graphicFrameChg>
      </pc:sldChg>
      <pc:sldChg chg="del">
        <pc:chgData name="Iftekhar Ahmed" userId="31556cbd-0cd8-4c5a-860f-d304858f8778" providerId="ADAL" clId="{0E1EF734-4333-46E8-B609-4BDF51211BB0}" dt="2025-05-06T20:42:41.105" v="573" actId="47"/>
        <pc:sldMkLst>
          <pc:docMk/>
          <pc:sldMk cId="815696269" sldId="273"/>
        </pc:sldMkLst>
      </pc:sldChg>
      <pc:sldChg chg="add del">
        <pc:chgData name="Iftekhar Ahmed" userId="31556cbd-0cd8-4c5a-860f-d304858f8778" providerId="ADAL" clId="{0E1EF734-4333-46E8-B609-4BDF51211BB0}" dt="2025-05-06T20:42:39.769" v="572" actId="47"/>
        <pc:sldMkLst>
          <pc:docMk/>
          <pc:sldMk cId="270229132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3E93D-EC4B-409B-9C73-9D9E36A41F1C}" type="datetimeFigureOut">
              <a:rPr lang="en-NZ" smtClean="0"/>
              <a:t>7/05/2025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C92E71-A896-4959-8818-CB2FCD5E06F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84433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92E71-A896-4959-8818-CB2FCD5E06F9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1818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92E71-A896-4959-8818-CB2FCD5E06F9}" type="slidenum">
              <a:rPr lang="en-NZ" smtClean="0"/>
              <a:t>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05531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92E71-A896-4959-8818-CB2FCD5E06F9}" type="slidenum">
              <a:rPr lang="en-NZ" smtClean="0"/>
              <a:t>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50553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B3F2D-C537-92ED-EEDF-28E54AE03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65AFCE-A3BC-AE4D-48CC-8F3783CF90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C54105-F458-319A-DD69-B501E02A4E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6363C-E676-2617-E6D0-3C2F4F1F92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92E71-A896-4959-8818-CB2FCD5E06F9}" type="slidenum">
              <a:rPr lang="en-NZ" smtClean="0"/>
              <a:t>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99627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F09EA0-9B5E-F795-7EC6-BD53941D3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5975AD-CA29-DBF3-15C3-7A6C014734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215537-1141-A401-5A9F-F37739D54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D4176-EE33-40FA-A550-41D9E51328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92E71-A896-4959-8818-CB2FCD5E06F9}" type="slidenum">
              <a:rPr lang="en-NZ" smtClean="0"/>
              <a:t>6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6852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74B3B-4019-EF2C-11FC-2965A4E26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FD90B3-A91D-E2B1-10C9-2AAEA3ADAF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E7CF55-90D8-8CB9-F16C-A17E9EFD5C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E089CD-E498-0B9B-67C1-D6B221C9C2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C92E71-A896-4959-8818-CB2FCD5E06F9}" type="slidenum">
              <a:rPr lang="en-NZ" smtClean="0"/>
              <a:t>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19035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>
            <a:lvl1pPr>
              <a:defRPr>
                <a:solidFill>
                  <a:srgbClr val="96C7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800" y="274638"/>
            <a:ext cx="1728000" cy="43566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9396537" y="274640"/>
            <a:ext cx="130195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NZ" sz="900" dirty="0"/>
              <a:t>Font – Calibri</a:t>
            </a:r>
          </a:p>
          <a:p>
            <a:r>
              <a:rPr lang="en-NZ" sz="900" dirty="0">
                <a:solidFill>
                  <a:srgbClr val="96C75A"/>
                </a:solidFill>
              </a:rPr>
              <a:t>Title –</a:t>
            </a:r>
            <a:r>
              <a:rPr lang="en-NZ" sz="900" baseline="0" dirty="0">
                <a:solidFill>
                  <a:srgbClr val="96C75A"/>
                </a:solidFill>
              </a:rPr>
              <a:t> always Green</a:t>
            </a:r>
          </a:p>
          <a:p>
            <a:r>
              <a:rPr lang="en-NZ" sz="900" baseline="0" dirty="0">
                <a:solidFill>
                  <a:srgbClr val="636466"/>
                </a:solidFill>
              </a:rPr>
              <a:t>Sub-titles – always Grey</a:t>
            </a:r>
          </a:p>
          <a:p>
            <a:r>
              <a:rPr lang="en-NZ" sz="900" dirty="0"/>
              <a:t>Body -</a:t>
            </a:r>
            <a:r>
              <a:rPr lang="en-NZ" sz="900" baseline="0" dirty="0"/>
              <a:t> Black</a:t>
            </a:r>
            <a:endParaRPr lang="en-NZ" sz="900" dirty="0"/>
          </a:p>
        </p:txBody>
      </p:sp>
    </p:spTree>
    <p:extLst>
      <p:ext uri="{BB962C8B-B14F-4D97-AF65-F5344CB8AC3E}">
        <p14:creationId xmlns:p14="http://schemas.microsoft.com/office/powerpoint/2010/main" val="113012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800" y="274638"/>
            <a:ext cx="1728000" cy="43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07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800" y="274638"/>
            <a:ext cx="1728000" cy="43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40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96C7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800" y="274638"/>
            <a:ext cx="1728000" cy="43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44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800" y="274638"/>
            <a:ext cx="1728000" cy="43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342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>
                <a:solidFill>
                  <a:srgbClr val="96C7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800" y="274638"/>
            <a:ext cx="1728000" cy="43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60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6C7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800" y="274638"/>
            <a:ext cx="1728000" cy="43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60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6C75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800" y="274638"/>
            <a:ext cx="1728000" cy="43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51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428196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800" y="274638"/>
            <a:ext cx="1728000" cy="43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36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 dirty="0"/>
              <a:t>Click icon to add picture</a:t>
            </a:r>
            <a:endParaRPr lang="en-NZ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800" y="274638"/>
            <a:ext cx="1728000" cy="435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043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12CD7-1193-49DB-A63C-4C1277BB9775}" type="datetimeFigureOut">
              <a:rPr lang="en-NZ" smtClean="0"/>
              <a:t>7/05/2025</a:t>
            </a:fld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DE351-F476-4AB9-8B38-5FCFDDFF5B7E}" type="slidenum">
              <a:rPr lang="en-NZ" smtClean="0"/>
              <a:t>‹#›</a:t>
            </a:fld>
            <a:endParaRPr lang="en-NZ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62865E1-54FB-42B1-AC6C-09CF5AE81C8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57507397"/>
              </p:ext>
            </p:extLst>
          </p:nvPr>
        </p:nvGraphicFramePr>
        <p:xfrm>
          <a:off x="-7200" y="6400800"/>
          <a:ext cx="91584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ctr"/>
                      <a:r>
                        <a:rPr lang="en-NZ" sz="1200" dirty="0"/>
                        <a:t>He mana tō te whānau</a:t>
                      </a:r>
                    </a:p>
                    <a:p>
                      <a:pPr algn="ctr"/>
                      <a:r>
                        <a:rPr lang="en-NZ" sz="1200" dirty="0"/>
                        <a:t>Whānau Centred </a:t>
                      </a:r>
                      <a:r>
                        <a:rPr lang="en-NZ" sz="1200" dirty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NZ" sz="1200" dirty="0">
                        <a:solidFill>
                          <a:srgbClr val="55B6C9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B6C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200" dirty="0"/>
                        <a:t>Tōkeke</a:t>
                      </a:r>
                    </a:p>
                    <a:p>
                      <a:pPr algn="ctr"/>
                      <a:r>
                        <a:rPr lang="en-NZ" sz="1200" dirty="0"/>
                        <a:t>Equitable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6C75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200" dirty="0"/>
                        <a:t>Manawa whakaute</a:t>
                      </a:r>
                    </a:p>
                    <a:p>
                      <a:pPr algn="ctr"/>
                      <a:r>
                        <a:rPr lang="en-NZ" sz="1200" dirty="0"/>
                        <a:t>Respectful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8E4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NZ" sz="1200" dirty="0"/>
                        <a:t>Pono</a:t>
                      </a:r>
                    </a:p>
                    <a:p>
                      <a:pPr algn="ctr"/>
                      <a:r>
                        <a:rPr lang="en-NZ" sz="1200" dirty="0"/>
                        <a:t>Transparent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64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70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350" rtl="0" eaLnBrk="1" latinLnBrk="0" hangingPunct="1"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81" indent="-192881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rgbClr val="636466"/>
          </a:solidFill>
          <a:latin typeface="+mn-lt"/>
          <a:ea typeface="+mn-ea"/>
          <a:cs typeface="+mn-cs"/>
        </a:defRPr>
      </a:lvl1pPr>
      <a:lvl2pPr marL="417910" indent="-160735" algn="l" defTabSz="51435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156" y="5166065"/>
            <a:ext cx="3098700" cy="78124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A1F90B6-F902-48A8-3402-89C44A322F84}"/>
              </a:ext>
            </a:extLst>
          </p:cNvPr>
          <p:cNvSpPr txBox="1"/>
          <p:nvPr/>
        </p:nvSpPr>
        <p:spPr>
          <a:xfrm>
            <a:off x="938464" y="2033137"/>
            <a:ext cx="71323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92D05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Understanding Development Needs...</a:t>
            </a:r>
            <a:endParaRPr lang="en-NZ" sz="5000" b="1" dirty="0">
              <a:solidFill>
                <a:srgbClr val="92D05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811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erson with a picture of himself&#10;&#10;AI-generated content may be incorrect.">
            <a:extLst>
              <a:ext uri="{FF2B5EF4-FFF2-40B4-BE49-F238E27FC236}">
                <a16:creationId xmlns:a16="http://schemas.microsoft.com/office/drawing/2014/main" id="{A7192B1C-245A-C077-AFFA-1C8F8BC2A9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666" y="830685"/>
            <a:ext cx="7122810" cy="5394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082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4D9AD-38FD-4B59-BE9B-3701B9521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618" y="1984020"/>
            <a:ext cx="7813343" cy="3724801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/>
              <a:t>Admin teams are often the first point of contact — their role is critical.</a:t>
            </a:r>
            <a:endParaRPr lang="en-NZ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/>
              <a:t>Supporting their growth = better service, less burnout, stronger teams – and of course, better </a:t>
            </a:r>
            <a:r>
              <a:rPr lang="en-US" sz="2800"/>
              <a:t>retention rate.</a:t>
            </a:r>
            <a:endParaRPr lang="en-NZ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/>
              <a:t>We want to tailor training that works — with your help.</a:t>
            </a:r>
            <a:endParaRPr lang="en-NZ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3E3C6E-0293-957D-272C-B0D46082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15" y="841020"/>
            <a:ext cx="8229600" cy="1143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Why It Matters</a:t>
            </a:r>
          </a:p>
        </p:txBody>
      </p:sp>
    </p:spTree>
    <p:extLst>
      <p:ext uri="{BB962C8B-B14F-4D97-AF65-F5344CB8AC3E}">
        <p14:creationId xmlns:p14="http://schemas.microsoft.com/office/powerpoint/2010/main" val="3061932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4D9AD-38FD-4B59-BE9B-3701B9521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618" y="1823379"/>
            <a:ext cx="7813343" cy="3576524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/>
              <a:t>What skills need building?</a:t>
            </a:r>
            <a:r>
              <a:rPr lang="en-US" sz="2800" dirty="0"/>
              <a:t> (e.g., communication, systems, resilience?).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3E3C6E-0293-957D-272C-B0D46082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15" y="841020"/>
            <a:ext cx="8229600" cy="1143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What we’ve asked</a:t>
            </a:r>
          </a:p>
        </p:txBody>
      </p:sp>
    </p:spTree>
    <p:extLst>
      <p:ext uri="{BB962C8B-B14F-4D97-AF65-F5344CB8AC3E}">
        <p14:creationId xmlns:p14="http://schemas.microsoft.com/office/powerpoint/2010/main" val="4267841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E6C4FF-A457-10E0-C752-02A485F6D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64080-0A52-43B4-C898-A312FF3B3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618" y="859551"/>
            <a:ext cx="7813343" cy="388484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000" dirty="0"/>
              <a:t>You have shared with us the following themes: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EA2B31-FEBA-CA5B-AD67-FDDD4BCA0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15" y="149034"/>
            <a:ext cx="8229600" cy="784655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What you’ve said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3E8B8E-2BE0-6589-4E87-830221DEF80D}"/>
              </a:ext>
            </a:extLst>
          </p:cNvPr>
          <p:cNvSpPr txBox="1">
            <a:spLocks/>
          </p:cNvSpPr>
          <p:nvPr/>
        </p:nvSpPr>
        <p:spPr>
          <a:xfrm>
            <a:off x="580734" y="1691577"/>
            <a:ext cx="4856239" cy="37577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92881" indent="-192881" algn="l" defTabSz="51435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75" kern="1200">
                <a:solidFill>
                  <a:srgbClr val="636466"/>
                </a:solidFill>
                <a:latin typeface="+mn-lt"/>
                <a:ea typeface="+mn-ea"/>
                <a:cs typeface="+mn-cs"/>
              </a:defRPr>
            </a:lvl1pPr>
            <a:lvl2pPr marL="417910" indent="-160735" algn="l" defTabSz="51435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2938" indent="-128588" algn="l" defTabSz="51435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28588" algn="l" defTabSz="51435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57288" indent="-128588" algn="l" defTabSz="51435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4463" indent="-128588" algn="l" defTabSz="51435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Basic Administration/Reception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Customer Service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Human </a:t>
            </a:r>
            <a:r>
              <a:rPr lang="en-US" sz="2000" dirty="0" err="1">
                <a:solidFill>
                  <a:schemeClr val="tx1"/>
                </a:solidFill>
              </a:rPr>
              <a:t>Behaviour</a:t>
            </a:r>
            <a:r>
              <a:rPr lang="en-US" sz="2000" dirty="0">
                <a:solidFill>
                  <a:schemeClr val="tx1"/>
                </a:solidFill>
              </a:rPr>
              <a:t> / De-escalation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Communication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Quality Improvement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Understanding Public Health Systems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000" dirty="0">
                <a:solidFill>
                  <a:schemeClr val="tx1"/>
                </a:solidFill>
              </a:rPr>
              <a:t>Cultural Training / Equity</a:t>
            </a:r>
          </a:p>
        </p:txBody>
      </p:sp>
    </p:spTree>
    <p:extLst>
      <p:ext uri="{BB962C8B-B14F-4D97-AF65-F5344CB8AC3E}">
        <p14:creationId xmlns:p14="http://schemas.microsoft.com/office/powerpoint/2010/main" val="146996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72AB9E-73F1-E913-B148-846B3FC60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A9DF5-5D2E-335E-0170-4ABD24F5F5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618" y="1823379"/>
            <a:ext cx="7813343" cy="3576524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/>
              <a:t>Are there any additional skills which you like trainings for</a:t>
            </a:r>
            <a:r>
              <a:rPr lang="en-US" sz="2800" dirty="0"/>
              <a:t>?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NZ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/>
              <a:t>What formats work?</a:t>
            </a:r>
            <a:r>
              <a:rPr lang="en-US" sz="2800" dirty="0"/>
              <a:t> (Flexible E-learning option, in-person, Blended, bite-sized).</a:t>
            </a:r>
            <a:endParaRPr lang="en-NZ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CE072C4-7F1A-4196-E8D1-54F91B078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15" y="841020"/>
            <a:ext cx="8229600" cy="1143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We’re Asking You</a:t>
            </a:r>
          </a:p>
        </p:txBody>
      </p:sp>
    </p:spTree>
    <p:extLst>
      <p:ext uri="{BB962C8B-B14F-4D97-AF65-F5344CB8AC3E}">
        <p14:creationId xmlns:p14="http://schemas.microsoft.com/office/powerpoint/2010/main" val="3347083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8C585-2537-3286-5D25-145DAE024A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54AE2-EAD9-7202-415D-C2B5BA758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6618" y="1823378"/>
            <a:ext cx="7813343" cy="2933973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dirty="0"/>
              <a:t>Collect feedback (today and beyond).</a:t>
            </a:r>
            <a:endParaRPr lang="en-NZ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NZ" sz="2800" dirty="0"/>
              <a:t>Co-design flexible options.</a:t>
            </a:r>
            <a:endParaRPr lang="en-NZ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NZ" sz="2800" dirty="0"/>
              <a:t>Trial small-scale sessions.</a:t>
            </a:r>
            <a:endParaRPr lang="en-NZ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NZ" sz="2800" dirty="0"/>
              <a:t>Refine based on feedback.</a:t>
            </a:r>
            <a:endParaRPr lang="en-NZ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9BEDE0-BEF4-CF1D-518E-DBA451EBE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15" y="841020"/>
            <a:ext cx="8229600" cy="1143000"/>
          </a:xfrm>
        </p:spPr>
        <p:txBody>
          <a:bodyPr anchor="ctr">
            <a:normAutofit/>
          </a:bodyPr>
          <a:lstStyle/>
          <a:p>
            <a:pPr algn="l"/>
            <a:r>
              <a:rPr lang="en-US" sz="4000" b="1" dirty="0">
                <a:latin typeface="Segoe UI Black" panose="020B0A02040204020203" pitchFamily="34" charset="0"/>
                <a:ea typeface="Segoe UI Black" panose="020B0A02040204020203" pitchFamily="34" charset="0"/>
              </a:rPr>
              <a:t>Next Steps</a:t>
            </a:r>
          </a:p>
        </p:txBody>
      </p:sp>
    </p:spTree>
    <p:extLst>
      <p:ext uri="{BB962C8B-B14F-4D97-AF65-F5344CB8AC3E}">
        <p14:creationId xmlns:p14="http://schemas.microsoft.com/office/powerpoint/2010/main" val="1913245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ange - Employee Education Day" id="{6B37B1CF-F2DC-40B9-A75C-0A3D1959A30A}" vid="{68876485-E44D-492E-A3B8-4AA9361A8FD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A59FF30510EE4AB50EBACB950358BA" ma:contentTypeVersion="16" ma:contentTypeDescription="Create a new document." ma:contentTypeScope="" ma:versionID="0157ae357d177c7e36e4dae5c731c0e3">
  <xsd:schema xmlns:xsd="http://www.w3.org/2001/XMLSchema" xmlns:xs="http://www.w3.org/2001/XMLSchema" xmlns:p="http://schemas.microsoft.com/office/2006/metadata/properties" xmlns:ns2="b2ae5c65-8816-461d-8ac2-ea6910ccd7dd" xmlns:ns3="83d7c116-81b2-410c-9e36-b47d864d1c31" targetNamespace="http://schemas.microsoft.com/office/2006/metadata/properties" ma:root="true" ma:fieldsID="b865aa4cc5082433fde424ef83b03ed3" ns2:_="" ns3:_="">
    <xsd:import namespace="b2ae5c65-8816-461d-8ac2-ea6910ccd7dd"/>
    <xsd:import namespace="83d7c116-81b2-410c-9e36-b47d864d1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Imag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ae5c65-8816-461d-8ac2-ea6910ccd7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ddb422ed-5379-468d-85fb-be0261ccf9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s" ma:index="23" nillable="true" ma:displayName="Images" ma:format="Thumbnail" ma:internalName="Images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7c116-81b2-410c-9e36-b47d864d1c3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329f3d7-f7f7-48c4-ae66-4cab7b2bc5ad}" ma:internalName="TaxCatchAll" ma:showField="CatchAllData" ma:web="83d7c116-81b2-410c-9e36-b47d864d1c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ae5c65-8816-461d-8ac2-ea6910ccd7dd">
      <Terms xmlns="http://schemas.microsoft.com/office/infopath/2007/PartnerControls"/>
    </lcf76f155ced4ddcb4097134ff3c332f>
    <TaxCatchAll xmlns="83d7c116-81b2-410c-9e36-b47d864d1c31" xsi:nil="true"/>
    <Images xmlns="b2ae5c65-8816-461d-8ac2-ea6910ccd7dd" xsi:nil="true"/>
  </documentManagement>
</p:properties>
</file>

<file path=customXml/itemProps1.xml><?xml version="1.0" encoding="utf-8"?>
<ds:datastoreItem xmlns:ds="http://schemas.openxmlformats.org/officeDocument/2006/customXml" ds:itemID="{1C9A2467-F9DC-4C52-90DB-CE672AFF097E}"/>
</file>

<file path=customXml/itemProps2.xml><?xml version="1.0" encoding="utf-8"?>
<ds:datastoreItem xmlns:ds="http://schemas.openxmlformats.org/officeDocument/2006/customXml" ds:itemID="{2324A668-BD4F-4E4C-8E9F-06A97550B2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A69B275-F6E7-48C0-A054-9C08AA864E9A}">
  <ds:schemaRefs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03522753-c55b-481e-bbe5-60dc80762c55"/>
    <ds:schemaRef ds:uri="http://schemas.openxmlformats.org/package/2006/metadata/core-properties"/>
    <ds:schemaRef ds:uri="c1b9e2c2-7efb-4ec3-ab6b-a98b299435ae"/>
    <ds:schemaRef ds:uri="http://www.w3.org/XML/1998/namespace"/>
    <ds:schemaRef ds:uri="d0088473-c995-4bee-ad98-a7708c940424"/>
    <ds:schemaRef ds:uri="c55353b6-2ec3-480d-8824-bcbeb535f78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</TotalTime>
  <Words>164</Words>
  <Application>Microsoft Office PowerPoint</Application>
  <PresentationFormat>On-screen Show (4:3)</PresentationFormat>
  <Paragraphs>31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Segoe UI Black</vt:lpstr>
      <vt:lpstr>Symbol</vt:lpstr>
      <vt:lpstr>Office Theme</vt:lpstr>
      <vt:lpstr>PowerPoint Presentation</vt:lpstr>
      <vt:lpstr>PowerPoint Presentation</vt:lpstr>
      <vt:lpstr>Why It Matters</vt:lpstr>
      <vt:lpstr>What we’ve asked</vt:lpstr>
      <vt:lpstr>What you’ve said</vt:lpstr>
      <vt:lpstr>We’re Asking You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Subtitle of the presentation</dc:title>
  <dc:creator>Michelle Norman</dc:creator>
  <cp:lastModifiedBy>Iftekhar Ahmed</cp:lastModifiedBy>
  <cp:revision>22</cp:revision>
  <dcterms:created xsi:type="dcterms:W3CDTF">2021-02-18T02:12:12Z</dcterms:created>
  <dcterms:modified xsi:type="dcterms:W3CDTF">2025-05-06T23:08:49Z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0x010100A1A59FF30510EE4AB50EBACB950358BA</vt:lpwstr>
  </property>
  <property fmtid="{D5CDD505-2E9C-101B-9397-08002B2CF9AE}" pid="3" name="MediaServiceImageTags">
    <vt:lpwstr/>
  </property>
</Properties>
</file>